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73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主要介绍了近年来汉服的流行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介绍了其流行的原因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6126" y="1375088"/>
            <a:ext cx="10142020" cy="1368152"/>
          </a:xfrm>
          <a:prstGeom prst="rect">
            <a:avLst/>
          </a:prstGeom>
        </p:spPr>
      </p:pic>
      <p:pic>
        <p:nvPicPr>
          <p:cNvPr id="4" name="语篇导航-DA.eps" descr="id:21474881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74012" y="2855113"/>
            <a:ext cx="1656184" cy="40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more and more popular with young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most teenagers like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of the culture behind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 it as a way to show Chinese traditional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sleeves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衣袖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crossed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collars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people back to ancient 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Nanhe, a costume studio owner, told CCTV, “I am proud that I can show my love for traditional culture with the traditional clothes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Let’s pass down this Chinese traditional culture generation by generation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let’s pull together to make the world understand 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22.jpg" descr="id:21475034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551590" y="1114866"/>
            <a:ext cx="1578431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others, it’s a costume to relax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Dafan, a college student, told CCTV that dressing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way for her to get relaxed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modern clothing help me to show the different sides in me,” she explained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some teenagers’ opinions, China has followed western fashion designs in recent years, but a growing number of young people are now looking back to the past for more fashion ideas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recent report by an online shopping platform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about 2 million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 were sold in 2019, nearly 4 times as many as those sold in 2018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of the buyers are young Chinese between 19 and 24 years old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4773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 order of this passage should be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①②③④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①③②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①②④③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①④③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1263726"/>
            <a:ext cx="2520280" cy="3150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08975" y="122118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510073"/>
            <a:ext cx="11485848" cy="372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本文是陈述汉服流行的原因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汉服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话题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应作为首段；根据段落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中的结尾两句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pass down this Chinese traditional culture generation by generation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let’s pull together to make the world understand it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让我们一代又一代地传承中国传统文化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并且齐心协力让世界理解中国传统文化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这两句为全文的总结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故段落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是最后一段；根据段落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some teenagers’ opinions, China has followed western fashion designs in recent years, but a growing number of young people are now looking back to the past for more fashion ideas.”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此处指出越来越多的年轻人回顾过去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寻求更多的时尚创意。段落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年轻人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呼应应该位于段落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之后；段落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举例说明喜欢汉服的原因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所以正确顺序为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①④③②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 were sold in 2018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500,000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600,000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2,000,000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2,400,000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细节理解题。根据段落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“about 2 million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 were sold in 2019, nearly 4 times as many as those sold in 2018”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,2019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年汉服销量大约是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2000000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销量是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年的四倍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年的销量是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500000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8753" y="14847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collars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Paragraph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part of the clothes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kind of color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part of the body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kind of material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词义猜测题。根据段落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“Its wide sleeves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衣袖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crossed collars...”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文中提及的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sleeves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collars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都是汉服的组成部分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所以画线部分单词意为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衣服的一部分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8874" y="13949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NOT TRUE about the popularity of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way to show traditional Chinese culture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 people can get relaxed by wearing them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looking back to get more fashion ideas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of the Hanfu clothes buyers are 18—24 years old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9996" y="107861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细节理解题。根据段落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regard it as a way to show Chinese traditional culture.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他们把它看作是展示传统文化的一种方式。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、段落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others, it’s a costume to relax.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对于其他年轻人来说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这是一套轻松的装束。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growing number of young people are now looking back to the past for more fashion ideas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现在很多年轻人正回顾过去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并从中得到更多的时尚创意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“Most of the buyers are young Chinese between 19 and 24 years old.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大多数购买者是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岁的中国年轻人。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全部正确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年龄范围错误。故选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643</Words>
  <Application>Microsoft Office PowerPoint</Application>
  <PresentationFormat>自定义</PresentationFormat>
  <Paragraphs>31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449</cp:revision>
  <dcterms:created xsi:type="dcterms:W3CDTF">2020-11-06T05:24:00Z</dcterms:created>
  <dcterms:modified xsi:type="dcterms:W3CDTF">2025-09-17T08:45:06Z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